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PTA, Riya (CIMMYT-India)" userId="ecbdcb7e-392c-48fd-846d-e721b2171665" providerId="ADAL" clId="{B85E0C53-6E12-4154-BE23-CAA17D516389}"/>
    <pc:docChg chg="modSld">
      <pc:chgData name="GUPTA, Riya (CIMMYT-India)" userId="ecbdcb7e-392c-48fd-846d-e721b2171665" providerId="ADAL" clId="{B85E0C53-6E12-4154-BE23-CAA17D516389}" dt="2023-08-04T08:48:03.488" v="0" actId="1076"/>
      <pc:docMkLst>
        <pc:docMk/>
      </pc:docMkLst>
      <pc:sldChg chg="modSp mod">
        <pc:chgData name="GUPTA, Riya (CIMMYT-India)" userId="ecbdcb7e-392c-48fd-846d-e721b2171665" providerId="ADAL" clId="{B85E0C53-6E12-4154-BE23-CAA17D516389}" dt="2023-08-04T08:48:03.488" v="0" actId="1076"/>
        <pc:sldMkLst>
          <pc:docMk/>
          <pc:sldMk cId="1057770402" sldId="257"/>
        </pc:sldMkLst>
        <pc:picChg chg="mod">
          <ac:chgData name="GUPTA, Riya (CIMMYT-India)" userId="ecbdcb7e-392c-48fd-846d-e721b2171665" providerId="ADAL" clId="{B85E0C53-6E12-4154-BE23-CAA17D516389}" dt="2023-08-04T08:48:03.488" v="0" actId="1076"/>
          <ac:picMkLst>
            <pc:docMk/>
            <pc:sldMk cId="1057770402" sldId="257"/>
            <ac:picMk id="13" creationId="{75FE38A6-9635-EC06-373D-CA947291651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B360-CF66-1B98-0C7D-6E049C135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E51C5-4EB6-C339-3CA8-F4FE8CE05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2E1FA-B4C9-68BC-F6E7-B75AD40FD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55203-BACB-8F43-F18F-E9436B74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296F3-CD5C-B045-C04F-80005C24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6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E1B6F-3E6D-4B2E-947E-121DAA078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F13F51-4C5D-0A0B-D9F5-D0902E563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AD217-48FE-56D0-5F9C-8F824F7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12005-9B4E-DCB7-EB38-3350294C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395D3-1A85-BC3C-49AA-0AEC107E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9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CD3306-BBE9-6A47-842D-F26E8671F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2C0983-F2EA-7CEA-C423-69FB9E1BC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C98AF-DF8B-F619-4B98-A28AFB2E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D5D04-3702-F7C5-77E9-1F184DA8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22E71-6093-BA5D-9628-60997918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2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F2EF-C9B6-B7C2-A32F-9259B62E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BA61F-6A1B-9510-2D23-44BE393BA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230F0-387D-B3C8-3A97-905AE2D49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8FBEF-EDFA-5816-7292-48689092E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1D658-1990-5602-F981-B4C69292E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7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AC22-9F61-5134-72AB-95997D2F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CFE12-E045-D8C2-3423-B62171738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E67C3-63B4-6D2B-AAE7-5E3BDC5C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6FE83-1063-7C90-5E19-4B595D78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7F398-975C-D00D-101B-8B2A6814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4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8E4F9-2708-A4E2-60A3-8B930942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C5ACB-41FC-DCBA-2ACF-DCBC6BE91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AA90D-00F4-EACE-4011-804D39FBE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13681-2587-F5E4-3C0E-756E771E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F924A-DB83-5A13-7A17-A014AC2E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F2C05-1E90-2EE5-53FD-805E4707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1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5580C-66C9-FF76-5BA8-4DE52937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6DE40-073E-CD1D-30C0-149DD93F3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B38A6-61F7-194C-2B97-57C99EC88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772B1-C92C-352C-551F-4F6C27778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6951A-5B4D-306C-EDAC-C9D6A8ED3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60CBD2-1AE3-EB3C-E663-98DE60C4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63582-05DC-4C1B-33A9-D78EACA6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02C1A-775F-2418-B084-13EB7B77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2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15178-70AD-D4A3-A1A3-8BEB5EF5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149C4-C9B7-6CCD-7A18-587677DC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68705-98AB-AE6D-23FE-E20074F1B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BAA29-1C4B-5ADA-612D-AF53624A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3D86AE-64EA-AB4F-3D41-80C10A5D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11AC8-F90C-A4FE-3917-C3550D66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B028C-6490-59B0-F652-9B8D81CC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3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86FEE-099B-E3F6-C642-80C2C1723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FBD67-F346-24C8-4BA9-4D8940BB8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96B0F-F1B4-E328-CC48-FE6D212CC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16305-ECD1-6391-375D-2F81C1C3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98F3E-06FC-9CD7-400D-68C2AAB35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28D20-A8E1-63ED-7442-628B1E93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1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69001-CDAA-08A5-D7B0-340EE6258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442A87-5F19-800A-26DF-C2CBA274C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B0792-A3B0-9407-3EA0-0165281DE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928A5-C403-474D-93D6-452048553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30E7A-E2B1-5114-3389-CD5CA407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6DCE2-E3AB-FF14-CA36-73CD2A669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0028F4-49F2-11D8-B78D-1CB78C5AA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AD71F-E64E-F611-0EB4-0F21DFA28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B1FCD-5FC9-22EC-FBA8-66B1DD12E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30500-E8F4-4FB6-86F4-3AA1A6333FC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EAA58-EC1D-A31E-4D65-819779936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3D9AF-663D-8251-1C3E-686C668CA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40F8B-5660-4472-9C2E-E3CCD7CA5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5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A screen shot of a cell phone&#10;&#10;Description automatically generated">
            <a:extLst>
              <a:ext uri="{FF2B5EF4-FFF2-40B4-BE49-F238E27FC236}">
                <a16:creationId xmlns:a16="http://schemas.microsoft.com/office/drawing/2014/main" id="{F7487CC3-61F6-0A73-47AA-5A218BD62E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160" y="357007"/>
            <a:ext cx="3962958" cy="6285112"/>
          </a:xfrm>
          <a:prstGeom prst="rect">
            <a:avLst/>
          </a:prstGeom>
        </p:spPr>
      </p:pic>
      <p:pic>
        <p:nvPicPr>
          <p:cNvPr id="27" name="Picture 26" descr="A circular white circle with text on it&#10;&#10;Description automatically generated">
            <a:extLst>
              <a:ext uri="{FF2B5EF4-FFF2-40B4-BE49-F238E27FC236}">
                <a16:creationId xmlns:a16="http://schemas.microsoft.com/office/drawing/2014/main" id="{99C9A582-6EA7-2950-AFFE-C14612D95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681" y="340381"/>
            <a:ext cx="4646409" cy="63264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E9EB6B-25BB-9781-A796-B948769AC9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635" y="1006392"/>
            <a:ext cx="523948" cy="52775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9DB4B4-11B4-3A36-7C41-32315A356B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126"/>
          <a:stretch/>
        </p:blipFill>
        <p:spPr>
          <a:xfrm>
            <a:off x="853583" y="422099"/>
            <a:ext cx="2411933" cy="17912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EDACA1-D00A-DE0F-25B6-27F1D0FF127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4106"/>
          <a:stretch/>
        </p:blipFill>
        <p:spPr>
          <a:xfrm>
            <a:off x="853583" y="2216907"/>
            <a:ext cx="2411933" cy="9536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394260-A94D-BC54-7BE3-86B932CFB3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583" y="3167811"/>
            <a:ext cx="2412492" cy="9547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5FE38A6-9635-EC06-373D-CA947291651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2288"/>
          <a:stretch/>
        </p:blipFill>
        <p:spPr>
          <a:xfrm>
            <a:off x="853026" y="4122562"/>
            <a:ext cx="2411932" cy="9292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FC819E5-B23A-CBEE-229F-B0A88A3A1E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3025" y="5026513"/>
            <a:ext cx="2411933" cy="1562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0F6171C-C3B2-142C-EAF5-8300BE475F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64958" y="422098"/>
            <a:ext cx="267952" cy="6166689"/>
          </a:xfrm>
          <a:prstGeom prst="rect">
            <a:avLst/>
          </a:prstGeom>
        </p:spPr>
      </p:pic>
      <p:pic>
        <p:nvPicPr>
          <p:cNvPr id="23" name="Picture 22" descr="A green and white label with a globe and map&#10;&#10;Description automatically generated">
            <a:extLst>
              <a:ext uri="{FF2B5EF4-FFF2-40B4-BE49-F238E27FC236}">
                <a16:creationId xmlns:a16="http://schemas.microsoft.com/office/drawing/2014/main" id="{E5919779-1297-F951-E1BD-6C74E905579E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" b="1023"/>
          <a:stretch/>
        </p:blipFill>
        <p:spPr>
          <a:xfrm>
            <a:off x="3507970" y="403046"/>
            <a:ext cx="2461417" cy="6185739"/>
          </a:xfrm>
          <a:prstGeom prst="rect">
            <a:avLst/>
          </a:prstGeom>
        </p:spPr>
      </p:pic>
      <p:pic>
        <p:nvPicPr>
          <p:cNvPr id="33" name="Picture 32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DB680AAB-5245-2825-7180-7483E47534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511" y="1311375"/>
            <a:ext cx="2220698" cy="343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7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GANGOPADHYAY, Prasun Kumar (CIMMYT-India)</dc:creator>
  <cp:lastModifiedBy>GUPTA, Riya (CIMMYT-India)</cp:lastModifiedBy>
  <cp:revision>8</cp:revision>
  <dcterms:created xsi:type="dcterms:W3CDTF">2023-07-17T08:56:12Z</dcterms:created>
  <dcterms:modified xsi:type="dcterms:W3CDTF">2023-08-04T08:48:09Z</dcterms:modified>
</cp:coreProperties>
</file>